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9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BAB40-CBAD-4930-A43F-8ED8E2C230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564F1-C498-4894-9D52-117347983A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EMOTIONAL ABUSE IN MARRIAGES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13514"/>
            <a:ext cx="9144000" cy="544286"/>
          </a:xfrm>
        </p:spPr>
        <p:txBody>
          <a:bodyPr/>
          <a:lstStyle/>
          <a:p>
            <a:r>
              <a:rPr lang="en-US" dirty="0"/>
              <a:t>A PRESENTATION DONE BY MRS NDUAGUBA CHINONYE ANGELA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84743"/>
            <a:ext cx="10515600" cy="7381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PYSCHOLOGICAL EFFECT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542361"/>
            <a:ext cx="10515600" cy="45472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Chronic stress – headache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Sleep disturbance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Insomnia or nightmares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592455"/>
            <a:ext cx="10515600" cy="14503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to stop emotional abuse in marriage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929765"/>
            <a:ext cx="10515600" cy="468693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Dont negotiate: stop believing their words, dont ignore yourself.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identify the cycle of abuse behaviour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draw the line then you will see changes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is never your fault -you can make mistakes but not all the time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some things are beyound your control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stop encouraging your abuser by not retaliating.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have a support structure , get people who can stand with you and help whenever the need occurs (marriage sponsor or councillor)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8630"/>
            <a:ext cx="10515600" cy="6029325"/>
          </a:xfrm>
        </p:spPr>
        <p:txBody>
          <a:bodyPr/>
          <a:p>
            <a:r>
              <a:rPr lang="en-US"/>
              <a:t>love yourself - never stop living or caring for yourself, pay attention to your needs and try to meet them . give yourself that priority.</a:t>
            </a:r>
            <a:endParaRPr lang="en-US"/>
          </a:p>
          <a:p>
            <a:r>
              <a:rPr lang="en-US"/>
              <a:t>keep your health first , do not ignore your physical and mental health.</a:t>
            </a:r>
            <a:endParaRPr lang="en-US"/>
          </a:p>
          <a:p>
            <a:r>
              <a:rPr lang="en-US"/>
              <a:t>dont follow your partners words. think for a while and see if you are actually at fault . Believe your own observation.</a:t>
            </a:r>
            <a:endParaRPr lang="en-US"/>
          </a:p>
          <a:p>
            <a:r>
              <a:rPr lang="en-US"/>
              <a:t>communicate effectively- ensure you communicate your feelings to your spouse . encourage them to open up too.</a:t>
            </a:r>
            <a:endParaRPr lang="en-US"/>
          </a:p>
          <a:p>
            <a:r>
              <a:rPr lang="en-US"/>
              <a:t>Remain confident -show your confidence and communicate ,if you are comfortable with how your partner is treating you .</a:t>
            </a:r>
            <a:endParaRPr lang="en-US"/>
          </a:p>
          <a:p>
            <a:r>
              <a:rPr lang="en-US"/>
              <a:t>Get help, Get professional help-marriage counsellors, priest.</a:t>
            </a:r>
            <a:endParaRPr lang="en-US"/>
          </a:p>
          <a:p>
            <a:r>
              <a:rPr lang="en-US"/>
              <a:t>surround yourself with positive people and good people.prefer the company of positive and strong people.</a:t>
            </a:r>
            <a:endParaRPr lang="en-US"/>
          </a:p>
          <a:p>
            <a:r>
              <a:rPr lang="en-US"/>
              <a:t>walk away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0190"/>
            <a:ext cx="10515600" cy="808355"/>
          </a:xfrm>
        </p:spPr>
        <p:txBody>
          <a:bodyPr/>
          <a:p>
            <a:r>
              <a:rPr lang="en-US" b="1"/>
              <a:t>Causes of emotional abuse in marriage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235"/>
            <a:ext cx="10515600" cy="4678045"/>
          </a:xfrm>
        </p:spPr>
        <p:txBody>
          <a:bodyPr>
            <a:normAutofit fontScale="90000" lnSpcReduction="10000"/>
          </a:bodyPr>
          <a:p>
            <a:pPr marL="0" indent="0">
              <a:buNone/>
            </a:pPr>
            <a:endParaRPr lang="en-US"/>
          </a:p>
          <a:p>
            <a:r>
              <a:rPr lang="en-US"/>
              <a:t>anger management issues.</a:t>
            </a:r>
            <a:endParaRPr lang="en-US"/>
          </a:p>
          <a:p>
            <a:r>
              <a:rPr lang="en-US"/>
              <a:t>jealousy, suspicious</a:t>
            </a:r>
            <a:endParaRPr lang="en-US"/>
          </a:p>
          <a:p>
            <a:r>
              <a:rPr lang="en-US"/>
              <a:t>low self esteem</a:t>
            </a:r>
            <a:endParaRPr lang="en-US"/>
          </a:p>
          <a:p>
            <a:r>
              <a:rPr lang="en-US"/>
              <a:t>feeling inferior</a:t>
            </a:r>
            <a:endParaRPr lang="en-US"/>
          </a:p>
          <a:p>
            <a:r>
              <a:rPr lang="en-US"/>
              <a:t>cultural belief- they have the right to control their partner </a:t>
            </a:r>
            <a:endParaRPr lang="en-US"/>
          </a:p>
          <a:p>
            <a:r>
              <a:rPr lang="en-US"/>
              <a:t>learned behaviour from growning up in a family where domestic violence was accepted</a:t>
            </a:r>
            <a:endParaRPr lang="en-US"/>
          </a:p>
          <a:p>
            <a:r>
              <a:rPr lang="en-US"/>
              <a:t>alcohol and drugs abuse</a:t>
            </a:r>
            <a:endParaRPr lang="en-US"/>
          </a:p>
          <a:p>
            <a:r>
              <a:rPr lang="en-US"/>
              <a:t>history of abuse -history of being abused can make individuals more likely to become abuses themselves, repeating a cycle of trauma.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b="1" dirty="0"/>
              <a:t> emotional abuse?</a:t>
            </a:r>
            <a:endParaRPr lang="en-US" b="1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5183188" y="457201"/>
            <a:ext cx="6172200" cy="54038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10148"/>
            <a:ext cx="3932237" cy="3158839"/>
          </a:xfrm>
        </p:spPr>
        <p:txBody>
          <a:bodyPr>
            <a:normAutofit/>
          </a:bodyPr>
          <a:lstStyle/>
          <a:p>
            <a:r>
              <a:rPr lang="en-US" sz="2400" dirty="0"/>
              <a:t>It is  also known as  psychological abuse, it is a pattern of behavior where one person intentionally harms or controls  another person's emotional well being 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FORMS OF EMOTIONAL ABUSE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VERBAL ABUSE</a:t>
            </a:r>
            <a:endParaRPr lang="en-US" dirty="0"/>
          </a:p>
          <a:p>
            <a:r>
              <a:rPr lang="en-US" dirty="0"/>
              <a:t>GASLIGHTING</a:t>
            </a:r>
            <a:endParaRPr lang="en-US" dirty="0"/>
          </a:p>
          <a:p>
            <a:r>
              <a:rPr lang="en-US" dirty="0"/>
              <a:t>EMOTIONAL MANIPULATIONS</a:t>
            </a:r>
            <a:endParaRPr lang="en-US" dirty="0"/>
          </a:p>
          <a:p>
            <a:r>
              <a:rPr lang="en-US" dirty="0"/>
              <a:t>ISOLATIONS</a:t>
            </a:r>
            <a:endParaRPr lang="en-US" dirty="0"/>
          </a:p>
          <a:p>
            <a:r>
              <a:rPr lang="en-US" dirty="0"/>
              <a:t>BELITTING</a:t>
            </a:r>
            <a:endParaRPr lang="en-US" dirty="0"/>
          </a:p>
          <a:p>
            <a:r>
              <a:rPr lang="en-US" dirty="0"/>
              <a:t>THREATS</a:t>
            </a:r>
            <a:endParaRPr lang="en-US" dirty="0"/>
          </a:p>
          <a:p>
            <a:r>
              <a:rPr lang="en-US" dirty="0"/>
              <a:t>CONSTANT CRITICISMS</a:t>
            </a:r>
            <a:endParaRPr lang="en-US" dirty="0"/>
          </a:p>
          <a:p>
            <a:r>
              <a:rPr lang="en-US" dirty="0"/>
              <a:t>CONTROL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r>
              <a:rPr lang="en-US" sz="2800" dirty="0"/>
              <a:t>VERBAL ABUSE </a:t>
            </a:r>
            <a:endParaRPr lang="en-US" sz="2800" dirty="0"/>
          </a:p>
          <a:p>
            <a:endParaRPr lang="en-US" sz="2800" dirty="0"/>
          </a:p>
          <a:p>
            <a:r>
              <a:rPr lang="en-US" sz="2400" dirty="0"/>
              <a:t>For example, name calling, insults, put-downs or humiliations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18641"/>
            <a:ext cx="9144000" cy="87033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GASLIGHTING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288973"/>
            <a:ext cx="9144000" cy="5453350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60000"/>
              </a:lnSpc>
            </a:pPr>
            <a:r>
              <a:rPr lang="en-US" dirty="0"/>
              <a:t>This  is a form of psychological manipulation where a  person makes someone question their own sanity, memory or perception , the term originates from the 1938 play and 1944 film “gaslight” where a husband tries to drive his wife insane by manipulating her perception or reality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/>
              <a:t>Examples of gaslighting </a:t>
            </a:r>
            <a:endParaRPr lang="en-US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Denying previous agreements or conversations – I never said that</a:t>
            </a:r>
            <a:endParaRPr lang="en-US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Blaming the victim –you are too sensitive </a:t>
            </a:r>
            <a:endParaRPr lang="en-US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Minimizing trivializing – it's just a joke </a:t>
            </a:r>
            <a:endParaRPr lang="en-US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Projecting – you are the one who is always doing that</a:t>
            </a:r>
            <a:endParaRPr lang="en-US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Manipulating information – this never happened</a:t>
            </a:r>
            <a:endParaRPr lang="en-US" dirty="0"/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6607"/>
            <a:ext cx="10515600" cy="590504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EMOTIONAL MANIPULATION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This is the act of using guilt , anger or self pity to control some one’s behavior 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ISOLATION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Isolating someone from friends , family or social activities 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BELITTING: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Minimizing someone's feelings , accomplishments or contributions 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THREATS: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Threatening to harm oneself or others if the person does not comply with the demands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76271"/>
            <a:ext cx="10515600" cy="648893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CONSTANT CRITICISM: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Constantly criticizing someone’s appearance , behavior or decision 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CONTROL: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Dictating what the partner can or cannot do , making your partner feel responsible for your emotions –you always make me feel so unhappy.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EMOTIONAL BLACKMAIL: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Threatening self harm or consequences , if you don’t do this , I will leave you 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LOVE WITHDRAWAL: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With holding affection or intimacy –”I am not talking to you until you apologize.”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Making your partner feel unworthy of love –”you are not good enough for me “,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“I regret the day I met you”, “what pushed me to you”.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10169"/>
            <a:ext cx="10515600" cy="655503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PLAYING THE VICTIM: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Portraying themselves as the victim- “you are always picking on me “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DOWNPLAYING HURTFUL BEHAVIOUR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was just a joke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Denying hurtful behavior- “I never did that”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SHIFTING BLAME 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“You are the one who is causing problem in our  relationship”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10169"/>
            <a:ext cx="10515599" cy="1266940"/>
          </a:xfrm>
        </p:spPr>
        <p:txBody>
          <a:bodyPr>
            <a:normAutofit/>
          </a:bodyPr>
          <a:lstStyle/>
          <a:p>
            <a:r>
              <a:rPr lang="en-US" sz="4800" b="1" dirty="0"/>
              <a:t>EFFECTS OF EMOTIONAL ABUSE</a:t>
            </a:r>
            <a:endParaRPr lang="en-US" sz="4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608455"/>
            <a:ext cx="10515600" cy="510349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Emotional abuse in marriages can have severe and long-lasting effects on a person’s mental and emotional well-being .some potential effects include.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Low self esteem : constant criticism and belittling can erode a person's confidence and self worth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Anxiety and depression: emotional abuse can lead to feeling of fear , anxiety and depression.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Trauma: Emotional abuse can be traumatic leading to symptoms post traumatic stress disorder (PSTD)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Emotional numbness: some people may become emotionally numb as a coping  mechanism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sucidial thoughts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4433</Words>
  <Application>WPS Presentation</Application>
  <PresentationFormat>Widescreen</PresentationFormat>
  <Paragraphs>124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SimSun</vt:lpstr>
      <vt:lpstr>Wingdings</vt:lpstr>
      <vt:lpstr>Times New Roman</vt:lpstr>
      <vt:lpstr>Calibri Light</vt:lpstr>
      <vt:lpstr>Calibri</vt:lpstr>
      <vt:lpstr>Microsoft YaHei</vt:lpstr>
      <vt:lpstr>Arial Unicode MS</vt:lpstr>
      <vt:lpstr>Office Theme</vt:lpstr>
      <vt:lpstr>EMOTIONAL ABUSE IN MARRIAGES</vt:lpstr>
      <vt:lpstr>What is emotional abuse?</vt:lpstr>
      <vt:lpstr>FORMS OF EMOTIONAL ABUSE</vt:lpstr>
      <vt:lpstr>PowerPoint 演示文稿</vt:lpstr>
      <vt:lpstr>GASLIGHTING</vt:lpstr>
      <vt:lpstr>PowerPoint 演示文稿</vt:lpstr>
      <vt:lpstr>PowerPoint 演示文稿</vt:lpstr>
      <vt:lpstr>PowerPoint 演示文稿</vt:lpstr>
      <vt:lpstr>EFFECTS OF EMOTIONAL ABUSE</vt:lpstr>
      <vt:lpstr>PYSCHOLOGICAL EFFECT</vt:lpstr>
      <vt:lpstr>SOLUTIONS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2025-06-02T15:42:00Z</dcterms:created>
  <dcterms:modified xsi:type="dcterms:W3CDTF">2025-06-10T08:47:14Z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27D62B70A7BD47F6B7FF4731EB76477B_12</vt:lpwstr>
  </property>
  <property fmtid="{D5CDD505-2E9C-101B-9397-08002B2CF9AE}" pid="3" name="KSOProductBuildVer">
    <vt:lpwstr>1033-12.2.0.21183</vt:lpwstr>
  </property>
</Properties>
</file>